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9"/>
  </p:notesMasterIdLst>
  <p:sldIdLst>
    <p:sldId id="260" r:id="rId5"/>
    <p:sldId id="261" r:id="rId6"/>
    <p:sldId id="262" r:id="rId7"/>
    <p:sldId id="267" r:id="rId8"/>
    <p:sldId id="268" r:id="rId10"/>
    <p:sldId id="269" r:id="rId11"/>
    <p:sldId id="28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05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69"/>
        <p:guide pos="296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37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096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6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608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451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65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86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065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270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475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88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08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29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81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01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222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427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63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83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04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24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-95250" y="0"/>
            <a:ext cx="9321800" cy="2108200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 rot="4971377">
              <a:off x="5633769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 rot="5400000">
              <a:off x="5215201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5107084">
              <a:off x="4552342" y="-3275212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 rot="15897560">
              <a:off x="9001003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2" name="等腰三角形 11"/>
          <p:cNvSpPr/>
          <p:nvPr userDrawn="1">
            <p:custDataLst>
              <p:tags r:id="rId6"/>
            </p:custDataLst>
          </p:nvPr>
        </p:nvSpPr>
        <p:spPr>
          <a:xfrm rot="16200000">
            <a:off x="5745163" y="3459163"/>
            <a:ext cx="996950" cy="580072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47739" y="2842611"/>
            <a:ext cx="5338159" cy="838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950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47739" y="3971224"/>
            <a:ext cx="5338159" cy="50723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722907" y="4733589"/>
            <a:ext cx="1892347" cy="30962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01641" y="4733589"/>
            <a:ext cx="1892345" cy="30962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6"/>
          <p:cNvGrpSpPr/>
          <p:nvPr userDrawn="1"/>
        </p:nvGrpSpPr>
        <p:grpSpPr>
          <a:xfrm>
            <a:off x="3001963" y="5613400"/>
            <a:ext cx="6142037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6150" name="组合 9"/>
          <p:cNvGrpSpPr/>
          <p:nvPr userDrawn="1"/>
        </p:nvGrpSpPr>
        <p:grpSpPr>
          <a:xfrm>
            <a:off x="3890963" y="2465388"/>
            <a:ext cx="427037" cy="531812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6153" name="组合 13"/>
          <p:cNvGrpSpPr/>
          <p:nvPr userDrawn="1"/>
        </p:nvGrpSpPr>
        <p:grpSpPr>
          <a:xfrm rot="10800000">
            <a:off x="0" y="0"/>
            <a:ext cx="9144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6" name="等腰三角形 15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5680" y="3182635"/>
            <a:ext cx="3892639" cy="555545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3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25680" y="4067741"/>
            <a:ext cx="3892639" cy="1107770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8"/>
          <p:cNvGrpSpPr/>
          <p:nvPr userDrawn="1"/>
        </p:nvGrpSpPr>
        <p:grpSpPr>
          <a:xfrm>
            <a:off x="7956550" y="5053013"/>
            <a:ext cx="1187450" cy="1966912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"/>
          <p:cNvGrpSpPr/>
          <p:nvPr userDrawn="1"/>
        </p:nvGrpSpPr>
        <p:grpSpPr>
          <a:xfrm flipH="1">
            <a:off x="6453188" y="3181350"/>
            <a:ext cx="327025" cy="406400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 fontScale="75000" lnSpcReduction="20000"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</p:grpSp>
      <p:grpSp>
        <p:nvGrpSpPr>
          <p:cNvPr id="14342" name="组合 8"/>
          <p:cNvGrpSpPr/>
          <p:nvPr userDrawn="1"/>
        </p:nvGrpSpPr>
        <p:grpSpPr>
          <a:xfrm>
            <a:off x="2363788" y="3187700"/>
            <a:ext cx="327025" cy="406400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/>
            </a:bodyPr>
            <a:lstStyle/>
            <a:p>
              <a:pPr algn="ctr" fontAlgn="base"/>
              <a:endParaRPr lang="zh-CN" altLang="en-US" sz="135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 fontScale="75000" lnSpcReduction="20000"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91281" y="2778617"/>
            <a:ext cx="3761438" cy="1139780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7"/>
          <p:cNvGrpSpPr/>
          <p:nvPr userDrawn="1"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861887"/>
            <a:ext cx="7886700" cy="405363"/>
          </a:xfrm>
        </p:spPr>
        <p:txBody>
          <a:bodyPr>
            <a:normAutofit/>
          </a:bodyPr>
          <a:lstStyle>
            <a:lvl1pPr>
              <a:defRPr sz="165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1650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6388" name="组合 10"/>
          <p:cNvGrpSpPr/>
          <p:nvPr userDrawn="1"/>
        </p:nvGrpSpPr>
        <p:grpSpPr>
          <a:xfrm rot="-5400000">
            <a:off x="8256588" y="465138"/>
            <a:ext cx="552450" cy="685800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grpSp>
        <p:nvGrpSpPr>
          <p:cNvPr id="16391" name="组合 13"/>
          <p:cNvGrpSpPr/>
          <p:nvPr userDrawn="1"/>
        </p:nvGrpSpPr>
        <p:grpSpPr>
          <a:xfrm rot="5400000">
            <a:off x="330200" y="5697538"/>
            <a:ext cx="554038" cy="685800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6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594250"/>
            <a:ext cx="7219950" cy="2583900"/>
          </a:xfrm>
        </p:spPr>
        <p:txBody>
          <a:bodyPr>
            <a:normAutofit/>
          </a:bodyPr>
          <a:lstStyle>
            <a:lvl1pPr marL="0" indent="0"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7412" name="组合 10"/>
          <p:cNvGrpSpPr/>
          <p:nvPr userDrawn="1"/>
        </p:nvGrpSpPr>
        <p:grpSpPr>
          <a:xfrm>
            <a:off x="0" y="0"/>
            <a:ext cx="3617913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400" y="880650"/>
            <a:ext cx="2970000" cy="661500"/>
          </a:xfrm>
        </p:spPr>
        <p:txBody>
          <a:bodyPr anchor="ctr">
            <a:normAutofit/>
          </a:bodyPr>
          <a:lstStyle>
            <a:lvl1pPr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100" y="2275650"/>
            <a:ext cx="2967300" cy="3069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05930"/>
            <a:ext cx="4860000" cy="38159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V="1">
            <a:off x="4441825" y="0"/>
            <a:ext cx="470217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1763100"/>
            <a:ext cx="8231981" cy="621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3236850"/>
            <a:ext cx="8224200" cy="25731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1"/>
          <p:cNvGrpSpPr/>
          <p:nvPr userDrawn="1"/>
        </p:nvGrpSpPr>
        <p:grpSpPr>
          <a:xfrm flipV="1">
            <a:off x="4441825" y="0"/>
            <a:ext cx="470217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390" y="739934"/>
            <a:ext cx="8232458" cy="423863"/>
          </a:xfrm>
        </p:spPr>
        <p:txBody>
          <a:bodyPr anchor="ctr"/>
          <a:lstStyle>
            <a:lvl1pPr algn="ctr"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082600"/>
            <a:ext cx="8243100" cy="2408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53068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15"/>
          <p:cNvGrpSpPr/>
          <p:nvPr userDrawn="1"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bg1"/>
              </a:solidFill>
              <a:latin typeface="Viner Hand ITC" charset="0"/>
              <a:ea typeface="微软雅黑" panose="020B0503020204020204" charset="-122"/>
              <a:cs typeface="Viner Hand ITC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92846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025000"/>
            <a:ext cx="4025700" cy="217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914450"/>
            <a:ext cx="4006800" cy="585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910850"/>
            <a:ext cx="4025700" cy="585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1508" name="组合 14"/>
          <p:cNvGrpSpPr/>
          <p:nvPr userDrawn="1"/>
        </p:nvGrpSpPr>
        <p:grpSpPr>
          <a:xfrm rot="10800000">
            <a:off x="0" y="0"/>
            <a:ext cx="4094163" cy="1530350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</p:grpSp>
      <p:grpSp>
        <p:nvGrpSpPr>
          <p:cNvPr id="21511" name="组合 17"/>
          <p:cNvGrpSpPr/>
          <p:nvPr userDrawn="1"/>
        </p:nvGrpSpPr>
        <p:grpSpPr>
          <a:xfrm>
            <a:off x="5049838" y="5324475"/>
            <a:ext cx="4094162" cy="1528763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6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1810" y="4069800"/>
            <a:ext cx="6858000" cy="1242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组合 6"/>
          <p:cNvGrpSpPr/>
          <p:nvPr userDrawn="1"/>
        </p:nvGrpSpPr>
        <p:grpSpPr>
          <a:xfrm>
            <a:off x="-95250" y="0"/>
            <a:ext cx="9321800" cy="2108200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 rot="5400000">
              <a:off x="5215202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5107084">
              <a:off x="4552342" y="-3275212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2" name="等腰三角形 11"/>
          <p:cNvSpPr/>
          <p:nvPr userDrawn="1">
            <p:custDataLst>
              <p:tags r:id="rId6"/>
            </p:custDataLst>
          </p:nvPr>
        </p:nvSpPr>
        <p:spPr>
          <a:xfrm rot="16200000">
            <a:off x="5745163" y="3459163"/>
            <a:ext cx="996950" cy="580072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47739" y="2842611"/>
            <a:ext cx="5338159" cy="838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950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47739" y="3971224"/>
            <a:ext cx="5338159" cy="50723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722907" y="4733589"/>
            <a:ext cx="1892347" cy="30962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01641" y="4733589"/>
            <a:ext cx="1892345" cy="30962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6"/>
          <p:cNvGrpSpPr/>
          <p:nvPr userDrawn="1"/>
        </p:nvGrpSpPr>
        <p:grpSpPr>
          <a:xfrm>
            <a:off x="3001963" y="5613400"/>
            <a:ext cx="6142037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24582" name="组合 9"/>
          <p:cNvGrpSpPr/>
          <p:nvPr userDrawn="1"/>
        </p:nvGrpSpPr>
        <p:grpSpPr>
          <a:xfrm>
            <a:off x="3890963" y="2465388"/>
            <a:ext cx="427037" cy="531812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24585" name="组合 13"/>
          <p:cNvGrpSpPr/>
          <p:nvPr userDrawn="1"/>
        </p:nvGrpSpPr>
        <p:grpSpPr>
          <a:xfrm rot="10800000">
            <a:off x="0" y="0"/>
            <a:ext cx="9144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6" name="等腰三角形 15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5680" y="3182635"/>
            <a:ext cx="3892639" cy="555545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3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25680" y="4067741"/>
            <a:ext cx="3892639" cy="1107770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8"/>
          <p:cNvGrpSpPr/>
          <p:nvPr userDrawn="1"/>
        </p:nvGrpSpPr>
        <p:grpSpPr>
          <a:xfrm>
            <a:off x="7956550" y="5053013"/>
            <a:ext cx="1187450" cy="1966912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5"/>
          <p:cNvGrpSpPr/>
          <p:nvPr userDrawn="1"/>
        </p:nvGrpSpPr>
        <p:grpSpPr>
          <a:xfrm flipH="1">
            <a:off x="6453188" y="3181350"/>
            <a:ext cx="327025" cy="406400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 fontScale="75000" lnSpcReduction="20000"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</p:grpSp>
      <p:grpSp>
        <p:nvGrpSpPr>
          <p:cNvPr id="32774" name="组合 8"/>
          <p:cNvGrpSpPr/>
          <p:nvPr userDrawn="1"/>
        </p:nvGrpSpPr>
        <p:grpSpPr>
          <a:xfrm>
            <a:off x="2363788" y="3187700"/>
            <a:ext cx="327025" cy="406400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/>
            </a:bodyPr>
            <a:lstStyle/>
            <a:p>
              <a:pPr algn="ctr" fontAlgn="base"/>
              <a:endParaRPr lang="zh-CN" altLang="en-US" sz="135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627" tIns="35242" rIns="67627" bIns="35242" rtlCol="0" anchor="ctr">
              <a:normAutofit fontScale="75000" lnSpcReduction="20000"/>
            </a:bodyPr>
            <a:lstStyle/>
            <a:p>
              <a:pPr algn="ctr" fontAlgn="base"/>
              <a:endParaRPr lang="zh-CN" altLang="en-US" sz="1350" strike="noStrike" noProof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91281" y="2778617"/>
            <a:ext cx="3761438" cy="1139780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7"/>
          <p:cNvGrpSpPr/>
          <p:nvPr userDrawn="1"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861887"/>
            <a:ext cx="7886700" cy="405363"/>
          </a:xfrm>
        </p:spPr>
        <p:txBody>
          <a:bodyPr>
            <a:normAutofit/>
          </a:bodyPr>
          <a:lstStyle>
            <a:lvl1pPr>
              <a:defRPr sz="165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1650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4820" name="组合 10"/>
          <p:cNvGrpSpPr/>
          <p:nvPr userDrawn="1"/>
        </p:nvGrpSpPr>
        <p:grpSpPr>
          <a:xfrm rot="-5400000">
            <a:off x="8256588" y="465138"/>
            <a:ext cx="552450" cy="685800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grpSp>
        <p:nvGrpSpPr>
          <p:cNvPr id="34823" name="组合 13"/>
          <p:cNvGrpSpPr/>
          <p:nvPr userDrawn="1"/>
        </p:nvGrpSpPr>
        <p:grpSpPr>
          <a:xfrm rot="5400000">
            <a:off x="330200" y="5697538"/>
            <a:ext cx="554038" cy="685800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6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594250"/>
            <a:ext cx="7219950" cy="2583900"/>
          </a:xfrm>
        </p:spPr>
        <p:txBody>
          <a:bodyPr>
            <a:normAutofit/>
          </a:bodyPr>
          <a:lstStyle>
            <a:lvl1pPr marL="0" indent="0"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35844" name="组合 10"/>
          <p:cNvGrpSpPr/>
          <p:nvPr userDrawn="1"/>
        </p:nvGrpSpPr>
        <p:grpSpPr>
          <a:xfrm>
            <a:off x="0" y="0"/>
            <a:ext cx="3617913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400" y="880650"/>
            <a:ext cx="2970000" cy="661500"/>
          </a:xfrm>
        </p:spPr>
        <p:txBody>
          <a:bodyPr anchor="ctr">
            <a:normAutofit/>
          </a:bodyPr>
          <a:lstStyle>
            <a:lvl1pPr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100" y="2275650"/>
            <a:ext cx="2967300" cy="3069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05930"/>
            <a:ext cx="4860000" cy="38159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V="1">
            <a:off x="4441825" y="0"/>
            <a:ext cx="470217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1763100"/>
            <a:ext cx="8231981" cy="621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3236850"/>
            <a:ext cx="8224200" cy="25731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11"/>
          <p:cNvGrpSpPr/>
          <p:nvPr userDrawn="1"/>
        </p:nvGrpSpPr>
        <p:grpSpPr>
          <a:xfrm flipV="1">
            <a:off x="4441825" y="0"/>
            <a:ext cx="470217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390" y="739934"/>
            <a:ext cx="8232458" cy="423863"/>
          </a:xfrm>
        </p:spPr>
        <p:txBody>
          <a:bodyPr anchor="ctr"/>
          <a:lstStyle>
            <a:lvl1pPr algn="ctr"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082600"/>
            <a:ext cx="8243100" cy="2408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53068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15"/>
          <p:cNvGrpSpPr/>
          <p:nvPr userDrawn="1"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bg1"/>
              </a:solidFill>
              <a:latin typeface="Viner Hand ITC" charset="0"/>
              <a:ea typeface="微软雅黑" panose="020B0503020204020204" charset="-122"/>
              <a:cs typeface="Viner Hand ITC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92846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025000"/>
            <a:ext cx="4025700" cy="217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6858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0287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371600" indent="0">
              <a:lnSpc>
                <a:spcPct val="130000"/>
              </a:lnSpc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914450"/>
            <a:ext cx="4006800" cy="585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910850"/>
            <a:ext cx="4025700" cy="5859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39940" name="组合 14"/>
          <p:cNvGrpSpPr/>
          <p:nvPr userDrawn="1"/>
        </p:nvGrpSpPr>
        <p:grpSpPr>
          <a:xfrm rot="10800000">
            <a:off x="0" y="0"/>
            <a:ext cx="4094163" cy="1530350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</p:grpSp>
      <p:grpSp>
        <p:nvGrpSpPr>
          <p:cNvPr id="39943" name="组合 17"/>
          <p:cNvGrpSpPr/>
          <p:nvPr userDrawn="1"/>
        </p:nvGrpSpPr>
        <p:grpSpPr>
          <a:xfrm>
            <a:off x="5049838" y="5324475"/>
            <a:ext cx="4094162" cy="1528763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6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1810" y="4069800"/>
            <a:ext cx="6858000" cy="1242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197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image" Target="../media/image9.png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6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image" Target="../media/image10.png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27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image" Target="../media/image11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tags" Target="../tags/tag28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95.xml"/><Relationship Id="rId4" Type="http://schemas.openxmlformats.org/officeDocument/2006/relationships/image" Target="../media/image12.png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image" Target="../media/image13.png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29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image" Target="../media/image14.png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0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image" Target="../media/image15.png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1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image" Target="../media/image17.png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image" Target="../media/image16.png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tags" Target="../tags/tag3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image" Target="../media/image18.png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3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9.png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tags" Target="../tags/tag3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image" Target="../media/image20.png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4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image" Target="../media/image21.png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5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image" Target="../media/image22.png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0" Type="http://schemas.openxmlformats.org/officeDocument/2006/relationships/notesSlide" Target="../notesSlides/notesSlide19.xml"/><Relationship Id="rId1" Type="http://schemas.openxmlformats.org/officeDocument/2006/relationships/tags" Target="../tags/tag3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image" Target="../media/image2.png"/><Relationship Id="rId7" Type="http://schemas.openxmlformats.org/officeDocument/2006/relationships/tags" Target="../tags/tag218.xml"/><Relationship Id="rId6" Type="http://schemas.openxmlformats.org/officeDocument/2006/relationships/image" Target="../media/image1.png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image" Target="../media/image3.png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image" Target="../media/image5.png"/><Relationship Id="rId7" Type="http://schemas.openxmlformats.org/officeDocument/2006/relationships/tags" Target="../tags/tag235.xml"/><Relationship Id="rId6" Type="http://schemas.openxmlformats.org/officeDocument/2006/relationships/image" Target="../media/image4.png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tags" Target="../tags/tag23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image" Target="../media/image3.png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3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image" Target="../media/image7.png"/><Relationship Id="rId7" Type="http://schemas.openxmlformats.org/officeDocument/2006/relationships/tags" Target="../tags/tag252.xml"/><Relationship Id="rId6" Type="http://schemas.openxmlformats.org/officeDocument/2006/relationships/image" Target="../media/image6.png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tags" Target="../tags/tag24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image" Target="../media/image8.png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66.xml"/><Relationship Id="rId1" Type="http://schemas.openxmlformats.org/officeDocument/2006/relationships/tags" Target="../tags/tag2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331913" y="2703513"/>
            <a:ext cx="7116763" cy="1117600"/>
          </a:xfrm>
        </p:spPr>
        <p:txBody>
          <a:bodyPr lIns="90000" tIns="46800" rIns="90000" bIns="46800" anchor="b" anchorCtr="0">
            <a:normAutofit fontScale="90000"/>
          </a:bodyPr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sz="4445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+mj-ea"/>
                <a:ea typeface="+mj-ea"/>
                <a:cs typeface="+mj-cs"/>
              </a:rPr>
              <a:t>云南省政务服务平台系统应用推广操作宣传</a:t>
            </a:r>
            <a:endParaRPr kumimoji="0" lang="zh-CN" sz="4445" b="1" i="0" u="none" strike="noStrike" kern="1200" cap="none" spc="600" normalizeH="0" baseline="0" noProof="1">
              <a:solidFill>
                <a:schemeClr val="accent1"/>
              </a:solidFill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1986" name="副标题 4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43100" y="4437063"/>
            <a:ext cx="6199188" cy="676275"/>
          </a:xfrm>
        </p:spPr>
        <p:txBody>
          <a:bodyPr vert="horz" lIns="90000" tIns="46800" rIns="90000" bIns="46800" anchor="t" anchorCtr="0"/>
          <a:p>
            <a:pPr defTabSz="685800">
              <a:buClrTx/>
              <a:buSzTx/>
            </a:pPr>
            <a:r>
              <a:rPr lang="zh-CN" altLang="en-US" sz="2000" b="1" kern="1200" normalizeH="0" baseline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单击此处添加副标题</a:t>
            </a:r>
            <a:endParaRPr lang="zh-CN" altLang="en-US" sz="2000" b="1" kern="1200" normalizeH="0" baseline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1987" name="文本占位符 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505575" y="5229225"/>
            <a:ext cx="1454150" cy="412750"/>
          </a:xfrm>
        </p:spPr>
        <p:txBody>
          <a:bodyPr vert="horz" lIns="90000" tIns="46800" rIns="90000" bIns="46800" anchor="ctr" anchorCtr="0"/>
          <a:p>
            <a:pPr defTabSz="685800">
              <a:buClrTx/>
              <a:buSzTx/>
            </a:pPr>
            <a:r>
              <a:rPr lang="en-US" altLang="zh-CN" sz="1800" b="1" kern="1200" normalizeH="0" baseline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2023.9.22</a:t>
            </a:r>
            <a:endParaRPr lang="en-US" altLang="zh-CN" sz="1800" b="1" kern="1200" normalizeH="0" baseline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7346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57350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288" y="1609725"/>
            <a:ext cx="8355012" cy="3989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1" name="文本框 3"/>
          <p:cNvSpPr txBox="1"/>
          <p:nvPr>
            <p:custDataLst>
              <p:tags r:id="rId6"/>
            </p:custDataLst>
          </p:nvPr>
        </p:nvSpPr>
        <p:spPr>
          <a:xfrm>
            <a:off x="684213" y="549275"/>
            <a:ext cx="5380037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第四步：选择单位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选择西双版纳傣族自治州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7" name="线形标注 2 6"/>
          <p:cNvSpPr/>
          <p:nvPr>
            <p:custDataLst>
              <p:tags r:id="rId7"/>
            </p:custDataLst>
          </p:nvPr>
        </p:nvSpPr>
        <p:spPr>
          <a:xfrm>
            <a:off x="5867400" y="3140075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648450" y="3140075"/>
            <a:ext cx="1149350" cy="36036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9394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59398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288" y="1268413"/>
            <a:ext cx="8345487" cy="4767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9" name="文本框 3"/>
          <p:cNvSpPr txBox="1"/>
          <p:nvPr>
            <p:custDataLst>
              <p:tags r:id="rId6"/>
            </p:custDataLst>
          </p:nvPr>
        </p:nvSpPr>
        <p:spPr>
          <a:xfrm>
            <a:off x="684213" y="549275"/>
            <a:ext cx="5380037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第四步：选择单位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勐海县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1547813" y="1917700"/>
            <a:ext cx="696913" cy="4476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42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61446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1625" y="1381125"/>
            <a:ext cx="8183563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7" name="文本框 3"/>
          <p:cNvSpPr txBox="1"/>
          <p:nvPr>
            <p:custDataLst>
              <p:tags r:id="rId6"/>
            </p:custDataLst>
          </p:nvPr>
        </p:nvSpPr>
        <p:spPr>
          <a:xfrm>
            <a:off x="684213" y="549275"/>
            <a:ext cx="5380037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第四步：选择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</a:rPr>
              <a:t>--</a:t>
            </a:r>
            <a:r>
              <a:rPr lang="zh-CN" altLang="zh-CN" sz="2000" b="1">
                <a:latin typeface="Calibri" panose="020F0502020204030204" charset="0"/>
                <a:ea typeface="微软雅黑" panose="020B0503020204020204" charset="-122"/>
              </a:rPr>
              <a:t>勐海县交通运输局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确认前往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7" name="线形标注 2 6"/>
          <p:cNvSpPr/>
          <p:nvPr>
            <p:custDataLst>
              <p:tags r:id="rId7"/>
            </p:custDataLst>
          </p:nvPr>
        </p:nvSpPr>
        <p:spPr>
          <a:xfrm>
            <a:off x="6011863" y="5373688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732588" y="5321300"/>
            <a:ext cx="1350963" cy="4476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线形标注 2 2"/>
          <p:cNvSpPr/>
          <p:nvPr>
            <p:custDataLst>
              <p:tags r:id="rId9"/>
            </p:custDataLst>
          </p:nvPr>
        </p:nvSpPr>
        <p:spPr>
          <a:xfrm>
            <a:off x="2051050" y="3052763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425450" y="3052763"/>
            <a:ext cx="1228725" cy="4476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1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3490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3493" name="文本框 1"/>
          <p:cNvSpPr txBox="1"/>
          <p:nvPr/>
        </p:nvSpPr>
        <p:spPr>
          <a:xfrm>
            <a:off x="755650" y="404813"/>
            <a:ext cx="61722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第五步：进入勐海县交通运输局页面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63494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3225" y="1123950"/>
            <a:ext cx="8574088" cy="4375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5538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65542" name="文本框 1"/>
          <p:cNvSpPr txBox="1"/>
          <p:nvPr/>
        </p:nvSpPr>
        <p:spPr>
          <a:xfrm>
            <a:off x="828675" y="450850"/>
            <a:ext cx="68834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554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0150" y="1195388"/>
            <a:ext cx="6964363" cy="422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线形标注 2 3"/>
          <p:cNvSpPr/>
          <p:nvPr>
            <p:custDataLst>
              <p:tags r:id="rId6"/>
            </p:custDataLst>
          </p:nvPr>
        </p:nvSpPr>
        <p:spPr>
          <a:xfrm>
            <a:off x="468313" y="1412875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331913" y="1339850"/>
            <a:ext cx="1860550" cy="4476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7586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67590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8675" y="1412875"/>
            <a:ext cx="7800975" cy="4548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1" name="文本框 2"/>
          <p:cNvSpPr txBox="1"/>
          <p:nvPr>
            <p:custDataLst>
              <p:tags r:id="rId6"/>
            </p:custDataLst>
          </p:nvPr>
        </p:nvSpPr>
        <p:spPr>
          <a:xfrm>
            <a:off x="828675" y="450850"/>
            <a:ext cx="68834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160463" y="2276475"/>
            <a:ext cx="854075" cy="44291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线形标注 2 3"/>
          <p:cNvSpPr/>
          <p:nvPr>
            <p:custDataLst>
              <p:tags r:id="rId8"/>
            </p:custDataLst>
          </p:nvPr>
        </p:nvSpPr>
        <p:spPr>
          <a:xfrm>
            <a:off x="468313" y="2276475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9634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69638" name="文本框 2"/>
          <p:cNvSpPr txBox="1"/>
          <p:nvPr>
            <p:custDataLst>
              <p:tags r:id="rId4"/>
            </p:custDataLst>
          </p:nvPr>
        </p:nvSpPr>
        <p:spPr>
          <a:xfrm>
            <a:off x="828675" y="450850"/>
            <a:ext cx="68834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9639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6125" y="954088"/>
            <a:ext cx="7124700" cy="484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线形标注 2 3"/>
          <p:cNvSpPr/>
          <p:nvPr>
            <p:custDataLst>
              <p:tags r:id="rId7"/>
            </p:custDataLst>
          </p:nvPr>
        </p:nvSpPr>
        <p:spPr>
          <a:xfrm>
            <a:off x="3419475" y="5300663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4144963" y="5229225"/>
            <a:ext cx="1531938" cy="44291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682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71686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8350" y="957263"/>
            <a:ext cx="7507288" cy="3541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7" name="文本框 2"/>
          <p:cNvSpPr txBox="1"/>
          <p:nvPr>
            <p:custDataLst>
              <p:tags r:id="rId6"/>
            </p:custDataLst>
          </p:nvPr>
        </p:nvSpPr>
        <p:spPr>
          <a:xfrm>
            <a:off x="828675" y="404813"/>
            <a:ext cx="68834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1688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1550" y="4562475"/>
            <a:ext cx="6678613" cy="177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992188" y="4016375"/>
            <a:ext cx="1117600" cy="4889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线形标注 2 7"/>
          <p:cNvSpPr/>
          <p:nvPr>
            <p:custDataLst>
              <p:tags r:id="rId10"/>
            </p:custDataLst>
          </p:nvPr>
        </p:nvSpPr>
        <p:spPr>
          <a:xfrm>
            <a:off x="2484438" y="4005263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5845175" y="5589588"/>
            <a:ext cx="1320800" cy="4826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线形标注 2 11"/>
          <p:cNvSpPr/>
          <p:nvPr>
            <p:custDataLst>
              <p:tags r:id="rId12"/>
            </p:custDataLst>
          </p:nvPr>
        </p:nvSpPr>
        <p:spPr>
          <a:xfrm>
            <a:off x="7524750" y="5516563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3730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73734" name="文本框 1"/>
          <p:cNvSpPr txBox="1"/>
          <p:nvPr>
            <p:custDataLst>
              <p:tags r:id="rId4"/>
            </p:custDataLst>
          </p:nvPr>
        </p:nvSpPr>
        <p:spPr>
          <a:xfrm>
            <a:off x="828675" y="404813"/>
            <a:ext cx="68834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3735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4213" y="1047750"/>
            <a:ext cx="8147050" cy="4462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线形标注 2 7"/>
          <p:cNvSpPr/>
          <p:nvPr>
            <p:custDataLst>
              <p:tags r:id="rId7"/>
            </p:custDataLst>
          </p:nvPr>
        </p:nvSpPr>
        <p:spPr>
          <a:xfrm>
            <a:off x="6732588" y="4221163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451725" y="3717925"/>
            <a:ext cx="1187450" cy="14811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5778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75782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8313" y="1709738"/>
            <a:ext cx="7718425" cy="388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3" name="文本框 3"/>
          <p:cNvSpPr txBox="1"/>
          <p:nvPr>
            <p:custDataLst>
              <p:tags r:id="rId6"/>
            </p:custDataLst>
          </p:nvPr>
        </p:nvSpPr>
        <p:spPr>
          <a:xfrm>
            <a:off x="755650" y="692150"/>
            <a:ext cx="68849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线形标注 2 7"/>
          <p:cNvSpPr/>
          <p:nvPr>
            <p:custDataLst>
              <p:tags r:id="rId7"/>
            </p:custDataLst>
          </p:nvPr>
        </p:nvSpPr>
        <p:spPr>
          <a:xfrm>
            <a:off x="5580063" y="3213100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6372225" y="2565400"/>
            <a:ext cx="1703388" cy="14811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线形标注 2 4"/>
          <p:cNvSpPr/>
          <p:nvPr>
            <p:custDataLst>
              <p:tags r:id="rId9"/>
            </p:custDataLst>
          </p:nvPr>
        </p:nvSpPr>
        <p:spPr>
          <a:xfrm>
            <a:off x="4500563" y="4868863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5219700" y="4765675"/>
            <a:ext cx="1123950" cy="5207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2195513" y="3357563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zh-CN" sz="3200" b="1" noProof="1">
                <a:latin typeface="+mn-ea"/>
                <a:ea typeface="+mn-ea"/>
                <a:cs typeface="+mn-cs"/>
                <a:sym typeface="+mn-ea"/>
              </a:rPr>
              <a:t>云南省政务服务平台使用说明</a:t>
            </a:r>
            <a:endParaRPr lang="zh-CN" altLang="zh-CN" sz="32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7826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77830" name="文本框 3"/>
          <p:cNvSpPr txBox="1"/>
          <p:nvPr>
            <p:custDataLst>
              <p:tags r:id="rId4"/>
            </p:custDataLst>
          </p:nvPr>
        </p:nvSpPr>
        <p:spPr>
          <a:xfrm>
            <a:off x="755650" y="692150"/>
            <a:ext cx="68849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7831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8675" y="1306513"/>
            <a:ext cx="7137400" cy="4011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线形标注 2 7"/>
          <p:cNvSpPr/>
          <p:nvPr>
            <p:custDataLst>
              <p:tags r:id="rId7"/>
            </p:custDataLst>
          </p:nvPr>
        </p:nvSpPr>
        <p:spPr>
          <a:xfrm>
            <a:off x="5292725" y="4724400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6011863" y="4637088"/>
            <a:ext cx="1123950" cy="5207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9874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79878" name="文本框 3"/>
          <p:cNvSpPr txBox="1"/>
          <p:nvPr>
            <p:custDataLst>
              <p:tags r:id="rId4"/>
            </p:custDataLst>
          </p:nvPr>
        </p:nvSpPr>
        <p:spPr>
          <a:xfrm>
            <a:off x="755650" y="692150"/>
            <a:ext cx="68849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9879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0113" y="1339850"/>
            <a:ext cx="7578725" cy="408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线形标注 2 7"/>
          <p:cNvSpPr/>
          <p:nvPr>
            <p:custDataLst>
              <p:tags r:id="rId7"/>
            </p:custDataLst>
          </p:nvPr>
        </p:nvSpPr>
        <p:spPr>
          <a:xfrm>
            <a:off x="3708400" y="5013325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4427538" y="4979988"/>
            <a:ext cx="1123950" cy="44926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9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1922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81926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8650" y="1204913"/>
            <a:ext cx="7480300" cy="465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7" name="文本框 3"/>
          <p:cNvSpPr txBox="1"/>
          <p:nvPr>
            <p:custDataLst>
              <p:tags r:id="rId6"/>
            </p:custDataLst>
          </p:nvPr>
        </p:nvSpPr>
        <p:spPr>
          <a:xfrm>
            <a:off x="755650" y="692150"/>
            <a:ext cx="68849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第六步：选择办理事项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如出租汽车驾驶员从业资格注册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3492500" y="5013325"/>
            <a:ext cx="1123950" cy="44926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8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1279525" y="3357563"/>
            <a:ext cx="7305675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zh-CN" sz="3200" b="1" noProof="1">
                <a:latin typeface="+mn-ea"/>
                <a:ea typeface="+mn-ea"/>
                <a:cs typeface="+mn-cs"/>
                <a:sym typeface="+mn-ea"/>
              </a:rPr>
              <a:t>如有疑惑欢迎咨询：</a:t>
            </a:r>
            <a:r>
              <a:rPr lang="en-US" altLang="zh-CN" sz="3200" b="1" noProof="1">
                <a:latin typeface="+mn-ea"/>
                <a:ea typeface="+mn-ea"/>
                <a:cs typeface="+mn-cs"/>
                <a:sym typeface="+mn-ea"/>
              </a:rPr>
              <a:t>13378818816</a:t>
            </a:r>
            <a:endParaRPr lang="en-US" altLang="zh-CN" sz="3200" b="1" spc="150" noProof="1">
              <a:latin typeface="+mn-ea"/>
              <a:ea typeface="+mn-ea"/>
              <a:cs typeface="+mn-cs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4034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 </a:t>
            </a:r>
            <a:r>
              <a:rPr lang="zh-CN" sz="2400" b="1" noProof="1">
                <a:latin typeface="+mn-ea"/>
                <a:ea typeface="+mn-ea"/>
                <a:cs typeface="+mn-cs"/>
                <a:sym typeface="+mn-ea"/>
              </a:rPr>
              <a:t>云南省政务服务平台介绍</a:t>
            </a:r>
            <a:endParaRPr lang="zh-CN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44038" name="文本框 2"/>
          <p:cNvSpPr txBox="1"/>
          <p:nvPr/>
        </p:nvSpPr>
        <p:spPr>
          <a:xfrm>
            <a:off x="1044575" y="1793875"/>
            <a:ext cx="7200900" cy="3562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50000"/>
              </a:lnSpc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云南省政务服务平台是省政府打造的一站式在线政务服务平台，集合了出行、看病、医保、户口、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交通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、婚育、公积金、上学、出入境等各方面业务办理事项，实现各项政务服务掌上办 、 指尖办 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推广云南省政务服务平台使用：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一是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为深化简政放权、放管结合、优化服务改革关键环节，加快转变政府职能，提高政府服务效率和透明度，提高审批效率，压缩审批时限。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二是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减少群众往返次数，从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最多跑一次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向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零跑动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转变，让企业和群众办事更方便、更快捷、更有效率。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5058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44575" y="620713"/>
            <a:ext cx="5746750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zh-CN" sz="2400" b="1" noProof="1">
                <a:latin typeface="+mn-ea"/>
                <a:ea typeface="+mn-ea"/>
                <a:cs typeface="+mn-cs"/>
                <a:sym typeface="+mn-ea"/>
              </a:rPr>
              <a:t>云南省政务服务平台使用操作说明</a:t>
            </a:r>
            <a:endParaRPr lang="zh-CN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45063" name="文本框 3"/>
          <p:cNvSpPr txBox="1"/>
          <p:nvPr/>
        </p:nvSpPr>
        <p:spPr>
          <a:xfrm>
            <a:off x="1260475" y="1484313"/>
            <a:ext cx="7180263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第一步：搜索登录页面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</a:endParaRPr>
          </a:p>
          <a:p>
            <a:endParaRPr lang="zh-CN" altLang="en-US" b="1">
              <a:latin typeface="Calibri" panose="020F0502020204030204" charset="0"/>
              <a:ea typeface="微软雅黑" panose="020B0503020204020204" charset="-122"/>
            </a:endParaRPr>
          </a:p>
          <a:p>
            <a:r>
              <a:rPr lang="zh-CN" altLang="en-US" b="1">
                <a:latin typeface="Calibri" panose="020F0502020204030204" charset="0"/>
                <a:ea typeface="微软雅黑" panose="020B0503020204020204" charset="-122"/>
              </a:rPr>
              <a:t>百度一下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 : </a:t>
            </a:r>
            <a:r>
              <a:rPr lang="zh-CN" altLang="en-US" b="1">
                <a:latin typeface="Calibri" panose="020F0502020204030204" charset="0"/>
                <a:ea typeface="微软雅黑" panose="020B0503020204020204" charset="-122"/>
              </a:rPr>
              <a:t>云南省政务网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</a:rPr>
              <a:t>或者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 </a:t>
            </a:r>
            <a:r>
              <a:rPr lang="zh-CN" altLang="en-US" b="1">
                <a:latin typeface="Calibri" panose="020F0502020204030204" charset="0"/>
                <a:ea typeface="微软雅黑" panose="020B0503020204020204" charset="-122"/>
              </a:rPr>
              <a:t>网址搜索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  </a:t>
            </a:r>
            <a:r>
              <a:rPr lang="zh-CN" altLang="en-US" b="1">
                <a:latin typeface="Times New Roman" panose="02020603050405020304" charset="0"/>
                <a:ea typeface="微软雅黑" panose="020B0503020204020204" charset="-122"/>
              </a:rPr>
              <a:t>https://zwfw.yn.gov.cn/portal</a:t>
            </a:r>
            <a:endParaRPr lang="zh-CN" altLang="en-US" b="1"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45064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1725" y="2420938"/>
            <a:ext cx="7080250" cy="1811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5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01725" y="4292600"/>
            <a:ext cx="7200900" cy="183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2268538" y="3511550"/>
            <a:ext cx="1779588" cy="2222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2195513" y="5300663"/>
            <a:ext cx="1779588" cy="2222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线形标注 2 14"/>
          <p:cNvSpPr/>
          <p:nvPr/>
        </p:nvSpPr>
        <p:spPr>
          <a:xfrm>
            <a:off x="1447800" y="3429000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16" name="线形标注 2 15"/>
          <p:cNvSpPr/>
          <p:nvPr>
            <p:custDataLst>
              <p:tags r:id="rId10"/>
            </p:custDataLst>
          </p:nvPr>
        </p:nvSpPr>
        <p:spPr>
          <a:xfrm>
            <a:off x="1331913" y="5232400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7106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307498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47110" name="文本框 3"/>
          <p:cNvSpPr txBox="1"/>
          <p:nvPr>
            <p:custDataLst>
              <p:tags r:id="rId4"/>
            </p:custDataLst>
          </p:nvPr>
        </p:nvSpPr>
        <p:spPr>
          <a:xfrm>
            <a:off x="900113" y="549275"/>
            <a:ext cx="4106862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第二步：进入页面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</a:rPr>
              <a:t>——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点击注册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</a:endParaRPr>
          </a:p>
          <a:p>
            <a:endParaRPr lang="zh-CN" altLang="en-US" b="1">
              <a:latin typeface="Calibri" panose="020F0502020204030204" charset="0"/>
              <a:ea typeface="微软雅黑" panose="020B0503020204020204" charset="-122"/>
            </a:endParaRPr>
          </a:p>
          <a:p>
            <a:endParaRPr lang="zh-CN" altLang="en-US" b="1"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47111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9619"/>
          <a:stretch>
            <a:fillRect/>
          </a:stretch>
        </p:blipFill>
        <p:spPr>
          <a:xfrm>
            <a:off x="688975" y="1484313"/>
            <a:ext cx="7977188" cy="431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6661150" y="1674813"/>
            <a:ext cx="628650" cy="4905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线形标注 2 14"/>
          <p:cNvSpPr/>
          <p:nvPr>
            <p:custDataLst>
              <p:tags r:id="rId8"/>
            </p:custDataLst>
          </p:nvPr>
        </p:nvSpPr>
        <p:spPr>
          <a:xfrm>
            <a:off x="7812088" y="1709738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9154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1390650"/>
            <a:ext cx="5748338" cy="9461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49158" name="文本框 3"/>
          <p:cNvSpPr txBox="1"/>
          <p:nvPr>
            <p:custDataLst>
              <p:tags r:id="rId4"/>
            </p:custDataLst>
          </p:nvPr>
        </p:nvSpPr>
        <p:spPr>
          <a:xfrm>
            <a:off x="755650" y="765175"/>
            <a:ext cx="4178300" cy="554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b="1">
                <a:latin typeface="Calibri" panose="020F0502020204030204" charset="0"/>
                <a:ea typeface="微软雅黑" panose="020B0503020204020204" charset="-122"/>
              </a:rPr>
              <a:t>注册</a:t>
            </a:r>
            <a:r>
              <a:rPr lang="zh-CN" altLang="zh-CN" b="1">
                <a:latin typeface="Calibri" panose="020F0502020204030204" charset="0"/>
                <a:ea typeface="微软雅黑" panose="020B0503020204020204" charset="-122"/>
              </a:rPr>
              <a:t>（个人注册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/</a:t>
            </a:r>
            <a:r>
              <a:rPr lang="zh-CN" altLang="en-US" b="1">
                <a:latin typeface="Calibri" panose="020F0502020204030204" charset="0"/>
                <a:ea typeface="微软雅黑" panose="020B0503020204020204" charset="-122"/>
              </a:rPr>
              <a:t>法人注册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)</a:t>
            </a:r>
            <a:endParaRPr lang="en-US" altLang="zh-CN" b="1"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49159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388" y="1679575"/>
            <a:ext cx="4532312" cy="348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60925" y="1679575"/>
            <a:ext cx="4102100" cy="352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250825" y="2781300"/>
            <a:ext cx="630238" cy="4889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5435600" y="2636838"/>
            <a:ext cx="630238" cy="4905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1202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51206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9619"/>
          <a:stretch>
            <a:fillRect/>
          </a:stretch>
        </p:blipFill>
        <p:spPr>
          <a:xfrm>
            <a:off x="688975" y="1484313"/>
            <a:ext cx="7977188" cy="431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7" name="文本框 3"/>
          <p:cNvSpPr txBox="1"/>
          <p:nvPr>
            <p:custDataLst>
              <p:tags r:id="rId6"/>
            </p:custDataLst>
          </p:nvPr>
        </p:nvSpPr>
        <p:spPr>
          <a:xfrm>
            <a:off x="900113" y="620713"/>
            <a:ext cx="4106862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第三步：进入页面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</a:rPr>
              <a:t>——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点击登录</a:t>
            </a:r>
            <a:endParaRPr lang="zh-CN" altLang="en-US" b="1">
              <a:latin typeface="Calibri" panose="020F0502020204030204" charset="0"/>
              <a:ea typeface="微软雅黑" panose="020B0503020204020204" charset="-122"/>
            </a:endParaRPr>
          </a:p>
          <a:p>
            <a:endParaRPr lang="zh-CN" altLang="en-US" b="1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6300788" y="1711325"/>
            <a:ext cx="419100" cy="4079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线形标注 2 14"/>
          <p:cNvSpPr/>
          <p:nvPr>
            <p:custDataLst>
              <p:tags r:id="rId8"/>
            </p:custDataLst>
          </p:nvPr>
        </p:nvSpPr>
        <p:spPr>
          <a:xfrm>
            <a:off x="5580063" y="1412875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3250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53254" name="文本框 3"/>
          <p:cNvSpPr txBox="1"/>
          <p:nvPr>
            <p:custDataLst>
              <p:tags r:id="rId4"/>
            </p:custDataLst>
          </p:nvPr>
        </p:nvSpPr>
        <p:spPr>
          <a:xfrm>
            <a:off x="755650" y="960438"/>
            <a:ext cx="4178300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b="1">
                <a:latin typeface="Calibri" panose="020F0502020204030204" charset="0"/>
                <a:ea typeface="微软雅黑" panose="020B0503020204020204" charset="-122"/>
              </a:rPr>
              <a:t>登录</a:t>
            </a:r>
            <a:r>
              <a:rPr lang="zh-CN" altLang="zh-CN" b="1">
                <a:latin typeface="Calibri" panose="020F0502020204030204" charset="0"/>
                <a:ea typeface="微软雅黑" panose="020B0503020204020204" charset="-122"/>
              </a:rPr>
              <a:t>（个人登录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/</a:t>
            </a:r>
            <a:r>
              <a:rPr lang="zh-CN" altLang="en-US" b="1">
                <a:latin typeface="Calibri" panose="020F0502020204030204" charset="0"/>
                <a:ea typeface="微软雅黑" panose="020B0503020204020204" charset="-122"/>
              </a:rPr>
              <a:t>法人登录</a:t>
            </a:r>
            <a:r>
              <a:rPr lang="en-US" altLang="zh-CN" b="1">
                <a:latin typeface="Calibri" panose="020F0502020204030204" charset="0"/>
                <a:ea typeface="微软雅黑" panose="020B0503020204020204" charset="-122"/>
              </a:rPr>
              <a:t>)</a:t>
            </a:r>
            <a:endParaRPr lang="en-US" altLang="zh-CN" b="1"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53255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3850" y="1844675"/>
            <a:ext cx="3873500" cy="334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62450" y="1844675"/>
            <a:ext cx="4141788" cy="337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线形标注 2 14"/>
          <p:cNvSpPr/>
          <p:nvPr>
            <p:custDataLst>
              <p:tags r:id="rId9"/>
            </p:custDataLst>
          </p:nvPr>
        </p:nvSpPr>
        <p:spPr>
          <a:xfrm>
            <a:off x="1260475" y="3717925"/>
            <a:ext cx="647700" cy="358775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2051050" y="3717925"/>
            <a:ext cx="630238" cy="4889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线形标注 2 6"/>
          <p:cNvSpPr/>
          <p:nvPr>
            <p:custDataLst>
              <p:tags r:id="rId11"/>
            </p:custDataLst>
          </p:nvPr>
        </p:nvSpPr>
        <p:spPr>
          <a:xfrm>
            <a:off x="6445250" y="3429000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7235825" y="3363913"/>
            <a:ext cx="630238" cy="4905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5298" name="组合 7"/>
          <p:cNvGrpSpPr/>
          <p:nvPr/>
        </p:nvGrpSpPr>
        <p:grpSpPr>
          <a:xfrm>
            <a:off x="3001963" y="6045200"/>
            <a:ext cx="6142037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1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350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900113" y="765175"/>
            <a:ext cx="5748338" cy="9445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r>
              <a:rPr lang="en-US" altLang="zh-CN" sz="2400" b="1" noProof="1">
                <a:latin typeface="+mn-ea"/>
                <a:ea typeface="+mn-ea"/>
                <a:cs typeface="+mn-cs"/>
                <a:sym typeface="+mn-ea"/>
              </a:rPr>
              <a:t> </a:t>
            </a:r>
            <a:endParaRPr lang="en-US" altLang="zh-CN" sz="2400" b="1" spc="150" noProof="1"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55302" name="文本框 3"/>
          <p:cNvSpPr txBox="1"/>
          <p:nvPr>
            <p:custDataLst>
              <p:tags r:id="rId4"/>
            </p:custDataLst>
          </p:nvPr>
        </p:nvSpPr>
        <p:spPr>
          <a:xfrm>
            <a:off x="900113" y="620713"/>
            <a:ext cx="4106862" cy="554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第四步：选择单位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</a:rPr>
              <a:t>--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</a:rPr>
              <a:t>点击云南省</a:t>
            </a:r>
            <a:endParaRPr lang="zh-CN" altLang="en-US" sz="2000" b="1"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5530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0113" y="1549400"/>
            <a:ext cx="6978650" cy="428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线形标注 2 6"/>
          <p:cNvSpPr/>
          <p:nvPr>
            <p:custDataLst>
              <p:tags r:id="rId7"/>
            </p:custDataLst>
          </p:nvPr>
        </p:nvSpPr>
        <p:spPr>
          <a:xfrm>
            <a:off x="4572000" y="1268413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5076825" y="1773238"/>
            <a:ext cx="628650" cy="4905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线形标注 2 4"/>
          <p:cNvSpPr/>
          <p:nvPr>
            <p:custDataLst>
              <p:tags r:id="rId9"/>
            </p:custDataLst>
          </p:nvPr>
        </p:nvSpPr>
        <p:spPr>
          <a:xfrm>
            <a:off x="5867400" y="3140075"/>
            <a:ext cx="647700" cy="360363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400" strike="noStrike" noProof="1">
                <a:solidFill>
                  <a:schemeClr val="tx1"/>
                </a:solidFill>
              </a:rPr>
              <a:t>点击</a:t>
            </a:r>
            <a:endParaRPr lang="zh-CN" altLang="en-US" sz="1400" strike="noStrike" noProof="1">
              <a:solidFill>
                <a:schemeClr val="tx1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1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203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大气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1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545_1*b*2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207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9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9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4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2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8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5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3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1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2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8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BK_DARK_LIGHT" val="2"/>
  <p:tag name="KSO_WM_SLIDE_BACKGROUND_TYPE" val="general"/>
</p:tagLst>
</file>

<file path=ppt/tags/tag371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3*l_h_f*1_1_1"/>
  <p:tag name="KSO_WM_TEMPLATE_CATEGORY" val="custom"/>
  <p:tag name="KSO_WM_TEMPLATE_INDEX" val="20202545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5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373.xml><?xml version="1.0" encoding="utf-8"?>
<p:tagLst xmlns:p="http://schemas.openxmlformats.org/presentationml/2006/main">
  <p:tag name="commondata" val="eyJoZGlkIjoiNTNmODM3NWE4ODNmMjZhNmI5OGY0MzI4ZDdhZjEyNWQifQ=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WPS 演示</Application>
  <PresentationFormat/>
  <Paragraphs>138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Calibri</vt:lpstr>
      <vt:lpstr>Times New Roman</vt:lpstr>
      <vt:lpstr>Arial Unicode MS</vt:lpstr>
      <vt:lpstr>Segoe Print</vt:lpstr>
      <vt:lpstr>默认设计模板</vt:lpstr>
      <vt:lpstr>2_Office 主题​​</vt:lpstr>
      <vt:lpstr>1_Office 主题​​</vt:lpstr>
      <vt:lpstr>云南省政务服务平台系统应用推广操作宣传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云南省政务服务平台系统应用推广操作培训</dc:title>
  <dc:creator>Administrator</dc:creator>
  <cp:lastModifiedBy>菜菜</cp:lastModifiedBy>
  <cp:revision>4</cp:revision>
  <dcterms:created xsi:type="dcterms:W3CDTF">2023-09-20T10:52:00Z</dcterms:created>
  <dcterms:modified xsi:type="dcterms:W3CDTF">2023-11-29T02:16:11Z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9859972755B441C8913AFC8897A83C76_13</vt:lpwstr>
  </property>
</Properties>
</file>