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097151"/>
          <p:cNvPicPr/>
          <p:nvPr/>
        </p:nvPicPr>
        <p:blipFill>
          <a:blip r:embed="rId1"/>
          <a:stretch>
            <a:fillRect/>
          </a:stretch>
        </p:blipFill>
        <p:spPr>
          <a:xfrm>
            <a:off x="3555430" y="0"/>
            <a:ext cx="508113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ELE-AL00</dc:creator>
  <cp:lastModifiedBy>勐海县交通运输局</cp:lastModifiedBy>
  <cp:revision>1</cp:revision>
  <dcterms:created xsi:type="dcterms:W3CDTF">2020-06-02T09:09:31Z</dcterms:created>
  <dcterms:modified xsi:type="dcterms:W3CDTF">2020-06-02T09:09:31Z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2052-11.8.6.8722</vt:lpwstr>
  </property>
</Properties>
</file>